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44" d="100"/>
          <a:sy n="44" d="100"/>
        </p:scale>
        <p:origin x="204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CD-4C79-4446-A4A9-86718C8C90EC}" type="datetimeFigureOut">
              <a:rPr lang="fr-FR" smtClean="0"/>
              <a:t>14/11/2014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011-718B-49F7-BB97-A7673BDBB2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714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CD-4C79-4446-A4A9-86718C8C90EC}" type="datetimeFigureOut">
              <a:rPr lang="fr-FR" smtClean="0"/>
              <a:t>14/11/2014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011-718B-49F7-BB97-A7673BDBB2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956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CD-4C79-4446-A4A9-86718C8C90EC}" type="datetimeFigureOut">
              <a:rPr lang="fr-FR" smtClean="0"/>
              <a:t>14/11/2014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011-718B-49F7-BB97-A7673BDBB2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24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CD-4C79-4446-A4A9-86718C8C90EC}" type="datetimeFigureOut">
              <a:rPr lang="fr-FR" smtClean="0"/>
              <a:t>14/11/2014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011-718B-49F7-BB97-A7673BDBB2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799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CD-4C79-4446-A4A9-86718C8C90EC}" type="datetimeFigureOut">
              <a:rPr lang="fr-FR" smtClean="0"/>
              <a:t>14/11/2014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011-718B-49F7-BB97-A7673BDBB2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15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CD-4C79-4446-A4A9-86718C8C90EC}" type="datetimeFigureOut">
              <a:rPr lang="fr-FR" smtClean="0"/>
              <a:t>14/11/2014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011-718B-49F7-BB97-A7673BDBB2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125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CD-4C79-4446-A4A9-86718C8C90EC}" type="datetimeFigureOut">
              <a:rPr lang="fr-FR" smtClean="0"/>
              <a:t>14/11/2014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011-718B-49F7-BB97-A7673BDBB2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27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CD-4C79-4446-A4A9-86718C8C90EC}" type="datetimeFigureOut">
              <a:rPr lang="fr-FR" smtClean="0"/>
              <a:t>14/11/2014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011-718B-49F7-BB97-A7673BDBB2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6144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CD-4C79-4446-A4A9-86718C8C90EC}" type="datetimeFigureOut">
              <a:rPr lang="fr-FR" smtClean="0"/>
              <a:t>14/11/2014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011-718B-49F7-BB97-A7673BDBB2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01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CD-4C79-4446-A4A9-86718C8C90EC}" type="datetimeFigureOut">
              <a:rPr lang="fr-FR" smtClean="0"/>
              <a:t>14/11/2014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011-718B-49F7-BB97-A7673BDBB2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520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CD-4C79-4446-A4A9-86718C8C90EC}" type="datetimeFigureOut">
              <a:rPr lang="fr-FR" smtClean="0"/>
              <a:t>14/11/2014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011-718B-49F7-BB97-A7673BDBB2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13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17BCD-4C79-4446-A4A9-86718C8C90EC}" type="datetimeFigureOut">
              <a:rPr lang="fr-FR" smtClean="0"/>
              <a:t>14/11/2014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B1011-718B-49F7-BB97-A7673BDBB2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36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312491"/>
              </p:ext>
            </p:extLst>
          </p:nvPr>
        </p:nvGraphicFramePr>
        <p:xfrm>
          <a:off x="92075" y="92074"/>
          <a:ext cx="6935018" cy="981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3" imgW="5667126" imgH="8019694" progId="AcroExch.Document.11">
                  <p:embed/>
                </p:oleObj>
              </mc:Choice>
              <mc:Fallback>
                <p:oleObj name="Acrobat Document" r:id="rId3" imgW="5667126" imgH="8019694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075" y="92074"/>
                        <a:ext cx="6935018" cy="9813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27403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Format A4 (210 x 297 mm)</PresentationFormat>
  <Paragraphs>0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Adobe Acrobat Document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 MURCIA A</dc:creator>
  <cp:lastModifiedBy>DE MURCIA A</cp:lastModifiedBy>
  <cp:revision>1</cp:revision>
  <dcterms:created xsi:type="dcterms:W3CDTF">2014-11-14T18:23:56Z</dcterms:created>
  <dcterms:modified xsi:type="dcterms:W3CDTF">2014-11-14T18:25:21Z</dcterms:modified>
</cp:coreProperties>
</file>